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B963C-3BCB-1673-144A-AA2C45FF8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9C6575-C9A0-F8F6-57C4-82AFD2A148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18360-4737-513F-E1D0-6EA061D35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959BB-25FC-F52E-3939-86D5FE924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29AA0-2181-484E-CC15-ACB9B2F10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651285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B6729-0EB9-6246-93D5-442324F99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F0432-C19A-4DAF-BA9C-2ACD15A4B9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5409A-8644-0DA7-1F93-AFCAFD430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251FF-D291-1310-B142-1041E017B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A4CEED-B1EF-E47B-4BD4-C06126003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3157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71B77-86D5-67E3-75FA-7919EA51F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54269-5901-ED41-9943-AC16EED3B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6BFB1-61A2-23AB-0639-C2DB57EE0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67C14-98A9-64BB-E7DD-3146DC5F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1CE47-3CB8-7D36-6DD1-B4D1BB71E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24019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BBC20-53E2-C990-A634-9ED34532F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F6D13-FD5A-82F0-0F38-737755645C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713B3A-85EF-BFBA-A7C7-80B62980B3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EE2FEA-C01E-5711-4C0E-5D33C63A8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1E5528-8D3E-D71C-2B8C-7EB75684D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A5439-9BB9-BE73-4A95-C0B67FF2D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62018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1C85-7F4D-5C57-EFFF-74BB23F2E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4364D-0FCE-98F7-7C2E-68C5FB39F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461D73-CCBD-DB53-3A77-E24B953BB5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9193B1-E378-CB5C-71DB-D6B67A93D6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EE8A06-BC30-3324-35F5-7B1674072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71B4BB-9004-F688-3EBF-59BB50C5F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6102F2-814E-DD38-AFBE-7A2642F2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E3443D-4D34-F15F-7F62-7ADD3E253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838090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131D3-9F0C-47E2-7CC4-E48CBEAE7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1A2496-F02F-CA9E-9747-71D5F2583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3F8C30-2DB7-5309-E79C-42FF06454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6CEE8A-D6E5-C2B5-99B3-F97F3D12B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656469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4A53FB-A841-7737-92A7-49A3CCC74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B2FCF3-4382-57F3-2EBF-8B38B61EC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D0EB4-2679-197F-4FDE-4177D8C7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559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A8276-7BD2-9771-F746-36123213C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9603-F204-D969-A12D-2F209A2F6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2B3B7-93C6-D109-AAB8-C9757D50C6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1F4174-112A-DD76-617B-13BEB8BAC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D4F437-CAB7-B20F-6E0B-AE56C41C5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50A7C9-FE29-CF86-14D4-E8C4238C5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327734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D7E2B-4560-11B5-1F5B-1477D4712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A52D53-C2B8-8FB6-A378-1EE0DD94DD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F3CF8A-2361-B8BD-4F27-1633486DBE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3D872-B5D4-50BE-264F-779CC1FEC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F6EEEE-1485-0702-0BD9-19C2BCF94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4F14FC-98E0-97D0-E87A-834DAF258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71242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16BC5-4049-5B2F-B7BB-A86B21FFB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AEB407-BE23-7EB1-E3A7-2CB6B85ADD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43033-DCE5-AA7C-BCF4-BF4C11004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15756-3884-220B-7C21-F98F1B468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B88E3-49C0-78F2-A5AC-25863EA53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3917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1DDAA8-87F6-08BD-D62A-09C5269436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E18E13-DBC6-E76F-7304-32D4191082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B1403-3935-9073-2B5E-56A5B8B0C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D7F0-FCFB-17B2-F390-515F0DA4C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E6889-B11F-289A-F25B-3A05DB665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990421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260B8A-8C88-5A77-7DE6-7BFBDE95A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CBB352-9697-87F5-3B62-CFDFE7D9B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7EBBB-3C25-25E1-5722-524C943E34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A1A1BD-8E6C-4498-855A-675970B6A4BD}" type="datetimeFigureOut">
              <a:rPr lang="lv-LV" smtClean="0"/>
              <a:t>29.04.2025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18DD3-19F7-D1FC-9E88-4DED323E3B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A86D1-E2D8-CD10-3E8A-679C18835A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8FDD30-3856-4A57-9523-0751B080181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65117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F7235-D0EF-54B1-0115-28A60B036C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3304" y="1122363"/>
            <a:ext cx="10108096" cy="1387157"/>
          </a:xfrm>
        </p:spPr>
        <p:txBody>
          <a:bodyPr>
            <a:noAutofit/>
          </a:bodyPr>
          <a:lstStyle/>
          <a:p>
            <a:r>
              <a:rPr lang="lv-LV" sz="3600" dirty="0"/>
              <a:t>Izveido 1 prezentācijas slaidu, </a:t>
            </a:r>
            <a:br>
              <a:rPr lang="lv-LV" sz="3600" dirty="0"/>
            </a:br>
            <a:r>
              <a:rPr lang="lv-LV" sz="3600" dirty="0"/>
              <a:t>izmantojot piedāvātos attēlus.</a:t>
            </a:r>
            <a:br>
              <a:rPr lang="lv-LV" sz="3600" dirty="0"/>
            </a:br>
            <a:r>
              <a:rPr lang="lv-LV" sz="2400" dirty="0"/>
              <a:t>Tēma pēc Jūsu izvēles, jāizmanto tikai piedāvātie attēli.</a:t>
            </a:r>
            <a:endParaRPr lang="lv-LV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E36739-049C-0AE1-EF03-F4DC4E6836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520" y="3016885"/>
            <a:ext cx="914400" cy="1057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1DFF14-5473-3934-4591-B78F1D6D53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5246" y="3016885"/>
            <a:ext cx="1175051" cy="12385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A0D1312-15EF-F717-2126-4E87F119B7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4481" y="3016885"/>
            <a:ext cx="1633408" cy="12006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5DE127F-30CB-8070-9E91-FAD5992DDA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8147" y="3016885"/>
            <a:ext cx="1486139" cy="117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579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Izveido 1 prezentācijas slaidu,  izmantojot piedāvātos attēlus. Tēma pēc Jūsu izvēles, jāizmanto tikai piedāvātie attēli.</vt:lpstr>
    </vt:vector>
  </TitlesOfParts>
  <Company>Valsts ieņēmumu dienests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Aija Bekina-Afanasjeva</dc:creator>
  <cp:lastModifiedBy>Aija Bekina-Afanasjeva</cp:lastModifiedBy>
  <cp:revision>3</cp:revision>
  <dcterms:created xsi:type="dcterms:W3CDTF">2025-04-29T08:59:25Z</dcterms:created>
  <dcterms:modified xsi:type="dcterms:W3CDTF">2025-04-29T09:17:03Z</dcterms:modified>
</cp:coreProperties>
</file>